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5140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095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789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1740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389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503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009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162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2324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1651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095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7355D-FAE5-47BF-80F3-BA9AA5A1521C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8DF23-61D5-4518-884F-E29B148E77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0973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125" r="27801" b="3621"/>
          <a:stretch/>
        </p:blipFill>
        <p:spPr>
          <a:xfrm>
            <a:off x="2478767" y="1328058"/>
            <a:ext cx="7318376" cy="531448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89755" y="180592"/>
            <a:ext cx="800930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We can do exports in our existing project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1330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653143" y="1204687"/>
            <a:ext cx="10900229" cy="5210628"/>
            <a:chOff x="232228" y="1291772"/>
            <a:chExt cx="11473601" cy="531222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20440" t="2926" r="43975" b="24455"/>
            <a:stretch/>
          </p:blipFill>
          <p:spPr>
            <a:xfrm>
              <a:off x="232228" y="1291772"/>
              <a:ext cx="4630058" cy="5312228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l="21331" t="3124" r="42750" b="20884"/>
            <a:stretch/>
          </p:blipFill>
          <p:spPr>
            <a:xfrm>
              <a:off x="7300686" y="1291772"/>
              <a:ext cx="4405143" cy="5239657"/>
            </a:xfrm>
            <a:prstGeom prst="rect">
              <a:avLst/>
            </a:prstGeom>
          </p:spPr>
        </p:pic>
        <p:sp>
          <p:nvSpPr>
            <p:cNvPr id="4" name="Right Arrow 3"/>
            <p:cNvSpPr/>
            <p:nvPr/>
          </p:nvSpPr>
          <p:spPr>
            <a:xfrm>
              <a:off x="4920343" y="1886857"/>
              <a:ext cx="2380343" cy="711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Rectangle 4"/>
          <p:cNvSpPr/>
          <p:nvPr/>
        </p:nvSpPr>
        <p:spPr>
          <a:xfrm>
            <a:off x="1494972" y="317811"/>
            <a:ext cx="982617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Change console.log(module) to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module.exports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= “Hello World”.</a:t>
            </a:r>
          </a:p>
        </p:txBody>
      </p:sp>
    </p:spTree>
    <p:extLst>
      <p:ext uri="{BB962C8B-B14F-4D97-AF65-F5344CB8AC3E}">
        <p14:creationId xmlns:p14="http://schemas.microsoft.com/office/powerpoint/2010/main" val="2617188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125" r="33490" b="57193"/>
          <a:stretch/>
        </p:blipFill>
        <p:spPr>
          <a:xfrm>
            <a:off x="446767" y="2365828"/>
            <a:ext cx="11063062" cy="37110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99532" y="725714"/>
            <a:ext cx="10115211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Adding console.log(date) at app.js to print module information.</a:t>
            </a:r>
          </a:p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And check output at console window.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6701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728" r="23004" b="20089"/>
          <a:stretch/>
        </p:blipFill>
        <p:spPr>
          <a:xfrm>
            <a:off x="737053" y="812799"/>
            <a:ext cx="10569576" cy="595690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54275" y="159657"/>
            <a:ext cx="893513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Using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module.exports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to export our function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getDate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65891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26" r="28359" b="19693"/>
          <a:stretch/>
        </p:blipFill>
        <p:spPr>
          <a:xfrm>
            <a:off x="1554274" y="1544652"/>
            <a:ext cx="9229839" cy="505928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48731" y="319314"/>
            <a:ext cx="10840924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Using require() to import our function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getDate</a:t>
            </a:r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at app.js, now inside console.log(date()) with parenthesis, It means we are calling function.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20963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125" r="23896" b="6994"/>
          <a:stretch/>
        </p:blipFill>
        <p:spPr>
          <a:xfrm>
            <a:off x="667658" y="1115776"/>
            <a:ext cx="10334172" cy="558982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54275" y="159657"/>
            <a:ext cx="893513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Creating another function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getDay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() at date.js file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38630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912712" y="1161142"/>
            <a:ext cx="7971518" cy="5390765"/>
            <a:chOff x="1912712" y="1306284"/>
            <a:chExt cx="7971518" cy="539076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t="2728" r="24120" b="6003"/>
            <a:stretch/>
          </p:blipFill>
          <p:spPr>
            <a:xfrm>
              <a:off x="1912712" y="1306284"/>
              <a:ext cx="7971518" cy="5390765"/>
            </a:xfrm>
            <a:prstGeom prst="rect">
              <a:avLst/>
            </a:prstGeom>
          </p:spPr>
        </p:pic>
        <p:sp>
          <p:nvSpPr>
            <p:cNvPr id="3" name="Right Arrow 2"/>
            <p:cNvSpPr/>
            <p:nvPr/>
          </p:nvSpPr>
          <p:spPr>
            <a:xfrm rot="10800000">
              <a:off x="7891892" y="1869773"/>
              <a:ext cx="1508467" cy="43799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ight Arrow 3"/>
            <p:cNvSpPr/>
            <p:nvPr/>
          </p:nvSpPr>
          <p:spPr>
            <a:xfrm rot="10800000">
              <a:off x="7891891" y="5665258"/>
              <a:ext cx="1508467" cy="43799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Rectangle 4"/>
          <p:cNvSpPr/>
          <p:nvPr/>
        </p:nvSpPr>
        <p:spPr>
          <a:xfrm>
            <a:off x="1276294" y="450881"/>
            <a:ext cx="924435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Expor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getDay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() </a:t>
            </a:r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function at 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date.js 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file like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getDate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() function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9495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105082" y="1030514"/>
            <a:ext cx="7430804" cy="5109029"/>
            <a:chOff x="1713196" y="1001485"/>
            <a:chExt cx="8533890" cy="570411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t="3125" r="23896" b="6399"/>
            <a:stretch/>
          </p:blipFill>
          <p:spPr>
            <a:xfrm>
              <a:off x="1713196" y="1001485"/>
              <a:ext cx="8533890" cy="5704114"/>
            </a:xfrm>
            <a:prstGeom prst="rect">
              <a:avLst/>
            </a:prstGeom>
          </p:spPr>
        </p:pic>
        <p:sp>
          <p:nvSpPr>
            <p:cNvPr id="3" name="Right Arrow 2"/>
            <p:cNvSpPr/>
            <p:nvPr/>
          </p:nvSpPr>
          <p:spPr>
            <a:xfrm rot="10800000">
              <a:off x="7616119" y="6267602"/>
              <a:ext cx="1508467" cy="43799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Rectangle 4"/>
          <p:cNvSpPr/>
          <p:nvPr/>
        </p:nvSpPr>
        <p:spPr>
          <a:xfrm>
            <a:off x="1554275" y="159657"/>
            <a:ext cx="893513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Check module exports using console.log() at date.js file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0926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7979" r="52343" b="40724"/>
          <a:stretch/>
        </p:blipFill>
        <p:spPr>
          <a:xfrm>
            <a:off x="519339" y="1872343"/>
            <a:ext cx="10673453" cy="1422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499189" y="783771"/>
            <a:ext cx="583349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Verifying output at hyper terminal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60356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728" r="19323" b="8383"/>
          <a:stretch/>
        </p:blipFill>
        <p:spPr>
          <a:xfrm>
            <a:off x="1535339" y="1130032"/>
            <a:ext cx="8813346" cy="545945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02504" y="145143"/>
            <a:ext cx="583349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Calling </a:t>
            </a:r>
            <a:r>
              <a:rPr lang="en-US" sz="28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getDay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() function at app.js file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1404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9140" t="9474" r="30702" b="32589"/>
          <a:stretch/>
        </p:blipFill>
        <p:spPr>
          <a:xfrm>
            <a:off x="2394858" y="551541"/>
            <a:ext cx="6618514" cy="536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214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125" r="18877" b="7589"/>
          <a:stretch/>
        </p:blipFill>
        <p:spPr>
          <a:xfrm>
            <a:off x="1506311" y="1250215"/>
            <a:ext cx="8827861" cy="546264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31271" y="180592"/>
            <a:ext cx="11730100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We have to find which part of our code can be exported. It means</a:t>
            </a:r>
          </a:p>
          <a:p>
            <a:pPr algn="ctr"/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re-use  it in other part of our code. Here working with date logic.</a:t>
            </a:r>
          </a:p>
        </p:txBody>
      </p:sp>
    </p:spTree>
    <p:extLst>
      <p:ext uri="{BB962C8B-B14F-4D97-AF65-F5344CB8AC3E}">
        <p14:creationId xmlns:p14="http://schemas.microsoft.com/office/powerpoint/2010/main" val="3587238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1092" t="3125" r="22781" b="7193"/>
          <a:stretch/>
        </p:blipFill>
        <p:spPr>
          <a:xfrm>
            <a:off x="711200" y="522514"/>
            <a:ext cx="6139543" cy="551542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127762" y="1320800"/>
            <a:ext cx="4382067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 factor: Changing line numbers 15 &amp; 17 into single line.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480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9200" t="13839" r="17873" b="13343"/>
          <a:stretch/>
        </p:blipFill>
        <p:spPr>
          <a:xfrm>
            <a:off x="464457" y="711199"/>
            <a:ext cx="7445829" cy="532571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694057" y="1320800"/>
            <a:ext cx="2815772" cy="310854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 factor: Changing line numbers 15 &amp; 17 into single line 19.</a:t>
            </a:r>
          </a:p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Similarly line 29 is changed.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091930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323" r="26797" b="13145"/>
          <a:stretch/>
        </p:blipFill>
        <p:spPr>
          <a:xfrm>
            <a:off x="2028825" y="1553028"/>
            <a:ext cx="7963516" cy="510902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19149" y="290286"/>
            <a:ext cx="10782867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 factor: change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getDate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() normal function syntax  into anonymous function syntax.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876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64369" y="145143"/>
            <a:ext cx="900203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Removing a keyword module , using only exports keyword.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1883683" y="986972"/>
            <a:ext cx="8158080" cy="5457371"/>
            <a:chOff x="2101397" y="1233715"/>
            <a:chExt cx="8158080" cy="545737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t="2926" r="25793" b="8780"/>
            <a:stretch/>
          </p:blipFill>
          <p:spPr>
            <a:xfrm>
              <a:off x="2101397" y="1233715"/>
              <a:ext cx="8158080" cy="5457371"/>
            </a:xfrm>
            <a:prstGeom prst="rect">
              <a:avLst/>
            </a:prstGeom>
          </p:spPr>
        </p:pic>
        <p:sp>
          <p:nvSpPr>
            <p:cNvPr id="4" name="Right Arrow 3"/>
            <p:cNvSpPr/>
            <p:nvPr/>
          </p:nvSpPr>
          <p:spPr>
            <a:xfrm rot="8856297" flipV="1">
              <a:off x="5846518" y="1380980"/>
              <a:ext cx="827836" cy="41129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ight Arrow 5"/>
            <p:cNvSpPr/>
            <p:nvPr/>
          </p:nvSpPr>
          <p:spPr>
            <a:xfrm rot="8856297" flipV="1">
              <a:off x="5846518" y="4624923"/>
              <a:ext cx="827836" cy="41129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767943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043339" y="1215485"/>
            <a:ext cx="8000546" cy="5519144"/>
            <a:chOff x="2043339" y="1215485"/>
            <a:chExt cx="8000546" cy="551914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t="2926" r="26908" b="7391"/>
            <a:stretch/>
          </p:blipFill>
          <p:spPr>
            <a:xfrm>
              <a:off x="2043339" y="1215485"/>
              <a:ext cx="8000546" cy="5519144"/>
            </a:xfrm>
            <a:prstGeom prst="rect">
              <a:avLst/>
            </a:prstGeom>
          </p:spPr>
        </p:pic>
        <p:sp>
          <p:nvSpPr>
            <p:cNvPr id="3" name="Right Arrow 2"/>
            <p:cNvSpPr/>
            <p:nvPr/>
          </p:nvSpPr>
          <p:spPr>
            <a:xfrm rot="8856297" flipV="1">
              <a:off x="5483660" y="4164811"/>
              <a:ext cx="827836" cy="41129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ight Arrow 3"/>
            <p:cNvSpPr/>
            <p:nvPr/>
          </p:nvSpPr>
          <p:spPr>
            <a:xfrm rot="8856297" flipV="1">
              <a:off x="5629694" y="4671884"/>
              <a:ext cx="827836" cy="41129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Right Arrow 4"/>
            <p:cNvSpPr/>
            <p:nvPr/>
          </p:nvSpPr>
          <p:spPr>
            <a:xfrm rot="8856297" flipV="1">
              <a:off x="5483660" y="1360529"/>
              <a:ext cx="827836" cy="41129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6" name="Rectangle 5"/>
          <p:cNvSpPr/>
          <p:nvPr/>
        </p:nvSpPr>
        <p:spPr>
          <a:xfrm>
            <a:off x="1564369" y="145143"/>
            <a:ext cx="900203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 factor: Changing a keyword let into </a:t>
            </a:r>
            <a:r>
              <a:rPr lang="en-US" sz="28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const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keyword.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29417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879" r="36837" b="9177"/>
          <a:stretch/>
        </p:blipFill>
        <p:spPr>
          <a:xfrm>
            <a:off x="722541" y="1915885"/>
            <a:ext cx="5830390" cy="425268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44620" y="174172"/>
            <a:ext cx="11242580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 factor: Some time Changing a keyword let into </a:t>
            </a:r>
            <a:r>
              <a:rPr lang="en-US" sz="28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const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keyword in array variable is raising some doubts. Because array items will be added in future. So Is it possible to use </a:t>
            </a:r>
            <a:r>
              <a:rPr lang="en-US" sz="28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const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keyword in Array variables. At Google?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423992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713" r="22670" b="15128"/>
          <a:stretch/>
        </p:blipFill>
        <p:spPr>
          <a:xfrm>
            <a:off x="1259569" y="1219199"/>
            <a:ext cx="9214808" cy="537028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64129" y="362857"/>
            <a:ext cx="560568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 factor: </a:t>
            </a:r>
            <a:r>
              <a:rPr lang="en-US" sz="28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mdn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28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const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main page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29480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13621" y="145144"/>
            <a:ext cx="973747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 factor: </a:t>
            </a:r>
            <a:r>
              <a:rPr lang="en-US" sz="28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mdn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28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const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main page – Read Instructions given below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77398" y="771459"/>
            <a:ext cx="10409918" cy="5788998"/>
            <a:chOff x="577398" y="771459"/>
            <a:chExt cx="10409918" cy="578899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t="4514" r="11737" b="8184"/>
            <a:stretch/>
          </p:blipFill>
          <p:spPr>
            <a:xfrm>
              <a:off x="577398" y="771459"/>
              <a:ext cx="10409918" cy="5788998"/>
            </a:xfrm>
            <a:prstGeom prst="rect">
              <a:avLst/>
            </a:prstGeom>
          </p:spPr>
        </p:pic>
        <p:sp>
          <p:nvSpPr>
            <p:cNvPr id="4" name="Right Arrow 3"/>
            <p:cNvSpPr/>
            <p:nvPr/>
          </p:nvSpPr>
          <p:spPr>
            <a:xfrm rot="10800000" flipV="1">
              <a:off x="5368439" y="4817954"/>
              <a:ext cx="827836" cy="41129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ight Arrow 5"/>
            <p:cNvSpPr/>
            <p:nvPr/>
          </p:nvSpPr>
          <p:spPr>
            <a:xfrm rot="10800000" flipV="1">
              <a:off x="5898211" y="6149161"/>
              <a:ext cx="827836" cy="41129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7341269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267" t="4712" r="11514" b="23462"/>
          <a:stretch/>
        </p:blipFill>
        <p:spPr>
          <a:xfrm>
            <a:off x="551543" y="1030514"/>
            <a:ext cx="10827658" cy="525417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17500" y="105436"/>
            <a:ext cx="889564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Output Screen after doing some Re factoring TodoList-v1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617475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09501" y="1407885"/>
            <a:ext cx="10027756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To know more about </a:t>
            </a:r>
            <a:r>
              <a:rPr lang="en-IN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What is Code Refactoring?</a:t>
            </a:r>
          </a:p>
          <a:p>
            <a:endParaRPr lang="en-US" sz="2800" b="1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https://www.bmc.com/blogs/code-refactoring-explained/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7606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125" r="23450" b="27232"/>
          <a:stretch/>
        </p:blipFill>
        <p:spPr>
          <a:xfrm>
            <a:off x="708025" y="1236379"/>
            <a:ext cx="10990489" cy="56216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43568" y="296706"/>
            <a:ext cx="1162911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Creating a separate file date.js and doing date logic inside that file.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4513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0863" r="33713" b="17907"/>
          <a:stretch/>
        </p:blipFill>
        <p:spPr>
          <a:xfrm>
            <a:off x="1201510" y="1001486"/>
            <a:ext cx="9422947" cy="569291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320597" y="311220"/>
            <a:ext cx="611368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Search: Module object in google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24511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1569" y="203200"/>
            <a:ext cx="1104854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Refer module object’s document page in Node JS site 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514" r="35386" b="12946"/>
          <a:stretch/>
        </p:blipFill>
        <p:spPr>
          <a:xfrm>
            <a:off x="1433739" y="928915"/>
            <a:ext cx="8842375" cy="532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68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6499" r="8391" b="4612"/>
          <a:stretch/>
        </p:blipFill>
        <p:spPr>
          <a:xfrm>
            <a:off x="432253" y="397220"/>
            <a:ext cx="11164661" cy="609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391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332" r="19881" b="6201"/>
          <a:stretch/>
        </p:blipFill>
        <p:spPr>
          <a:xfrm>
            <a:off x="1404711" y="895995"/>
            <a:ext cx="9219746" cy="59178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2412" y="159657"/>
            <a:ext cx="1152434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Accessing date.js file at app.js file which is located inside our project folder.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1591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26" r="23785" b="24455"/>
          <a:stretch/>
        </p:blipFill>
        <p:spPr>
          <a:xfrm>
            <a:off x="1099911" y="1393372"/>
            <a:ext cx="9916432" cy="531222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90561" y="275771"/>
            <a:ext cx="893513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Adding console.log(module) to print module information.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61160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4514" r="21777" b="10565"/>
          <a:stretch/>
        </p:blipFill>
        <p:spPr>
          <a:xfrm>
            <a:off x="1390197" y="1088571"/>
            <a:ext cx="9248774" cy="564513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90197" y="348342"/>
            <a:ext cx="964066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When we run date.js file, we can see exports:{} 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sym typeface="Wingdings" panose="05000000000000000000" pitchFamily="2" charset="2"/>
              </a:rPr>
              <a:t> looks empty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358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354</Words>
  <Application>Microsoft Office PowerPoint</Application>
  <PresentationFormat>Widescreen</PresentationFormat>
  <Paragraphs>32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Purusothaman</dc:creator>
  <cp:lastModifiedBy>my pc</cp:lastModifiedBy>
  <cp:revision>60</cp:revision>
  <dcterms:created xsi:type="dcterms:W3CDTF">2023-03-10T06:19:36Z</dcterms:created>
  <dcterms:modified xsi:type="dcterms:W3CDTF">2023-03-14T11:35:46Z</dcterms:modified>
</cp:coreProperties>
</file>

<file path=docProps/thumbnail.jpeg>
</file>